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AF8619-7ABE-4B48-9C77-B114BAB37A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E18802-7292-4E85-B800-9316E9E3AB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D1802E-8281-4860-9D44-92EDF344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CF4E-BD8C-4A08-91CF-606CDCD7E51D}" type="datetimeFigureOut">
              <a:rPr lang="es-ES" smtClean="0"/>
              <a:t>22/06/2023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46C1AA-6D0B-40E5-A8C7-188BC20BC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32086E-F9B2-4D71-BE89-9CA636BAD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F5A-667C-4884-A259-86F0F1D57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713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005514-BA24-43CC-9FDD-2F6FD18A2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0BBB998-BE1E-4DBF-829E-948A19B37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70E1F4-EE49-4184-B5DE-C546E8EE5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CF4E-BD8C-4A08-91CF-606CDCD7E51D}" type="datetimeFigureOut">
              <a:rPr lang="es-ES" smtClean="0"/>
              <a:t>22/06/2023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9A4BA9-4E0F-4242-92D6-899C30EA0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1EF62C-BC89-41AA-899F-06C5E2A0A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F5A-667C-4884-A259-86F0F1D57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2938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46ADDF5-C46F-4D62-81D4-403A9BC4E1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A6299EA-EA17-45B0-A6A0-027CBB8A0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6AABC9-810F-4980-AF4D-6A3BF0DA5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CF4E-BD8C-4A08-91CF-606CDCD7E51D}" type="datetimeFigureOut">
              <a:rPr lang="es-ES" smtClean="0"/>
              <a:t>22/06/2023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0DEFE8-0B3C-421C-B367-230977C66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3D038A-10F4-4064-B09B-4BECF3483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F5A-667C-4884-A259-86F0F1D57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498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BD8499-2E74-4E57-B8CE-62A36D913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C80CDD-E014-45D0-B566-129A45F3A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A4D1B1-E0C4-4A70-AA70-507014835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CF4E-BD8C-4A08-91CF-606CDCD7E51D}" type="datetimeFigureOut">
              <a:rPr lang="es-ES" smtClean="0"/>
              <a:t>22/06/2023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521996-ACCA-4026-B2E4-CFE24310F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E4B530-B346-411D-94DF-785676199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F5A-667C-4884-A259-86F0F1D57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0513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A2478A-0E75-4E2B-BCEE-77EF2DEC3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5ED1E2-D10C-4AA1-85D6-E8773FCD4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112368-1D6D-465D-9FD5-3CDE9F981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CF4E-BD8C-4A08-91CF-606CDCD7E51D}" type="datetimeFigureOut">
              <a:rPr lang="es-ES" smtClean="0"/>
              <a:t>22/06/2023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E0AC8D-C967-44BA-B3A6-77FFAB1AE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CE68A7-FAC1-47FC-88F8-1E9DEF968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F5A-667C-4884-A259-86F0F1D57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757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78695-9D92-45ED-954A-867BF821F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D6CDAD-C14A-4FF5-AF84-DAA559A033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0E550AF-31C9-4018-B22D-A4095E882E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FFD1E8-303F-4D9F-99D9-0A36F9AD3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CF4E-BD8C-4A08-91CF-606CDCD7E51D}" type="datetimeFigureOut">
              <a:rPr lang="es-ES" smtClean="0"/>
              <a:t>22/06/2023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936867-7361-4E90-A65D-D06C2406F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4E7B175-9D6F-4369-80AB-462867F3F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F5A-667C-4884-A259-86F0F1D57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2351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45C9B6-812B-4157-BB5E-B2F979F03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E41EAD-4369-4D2A-98DE-B88B4FCC1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475BDA3-3509-4413-A7F6-C381C71A84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0E7CD35-425E-42BA-83B7-30AD73F09B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5E53595-31D9-401F-BE51-7566957C4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F1BCEE6-5B87-4612-A569-3DAAA21BC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CF4E-BD8C-4A08-91CF-606CDCD7E51D}" type="datetimeFigureOut">
              <a:rPr lang="es-ES" smtClean="0"/>
              <a:t>22/06/2023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D8F16FA-9E2D-43A4-9E58-A4B96610C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42E2C40-AD0B-45E1-A619-2B6E18597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F5A-667C-4884-A259-86F0F1D57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2276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CB0CB1-E524-4ED0-AAD2-2B39F5D0F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6E78FA9-B523-4194-A53C-4B112CE4C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CF4E-BD8C-4A08-91CF-606CDCD7E51D}" type="datetimeFigureOut">
              <a:rPr lang="es-ES" smtClean="0"/>
              <a:t>22/06/2023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27A3377-B5F3-4308-8CDB-F430FFD2F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43736C9-5567-4056-9D4E-13B114A7C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F5A-667C-4884-A259-86F0F1D57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218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27E7056-3694-4D2A-9FA2-39DCD84C0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CF4E-BD8C-4A08-91CF-606CDCD7E51D}" type="datetimeFigureOut">
              <a:rPr lang="es-ES" smtClean="0"/>
              <a:t>22/06/2023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DB9E04E-C4A7-42E9-84FB-C8165CC67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D2F8BF9-4599-4BD7-A4D5-8B618F74D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F5A-667C-4884-A259-86F0F1D57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445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8CB145-12ED-4C8D-B846-62A4D0C09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C9AD77-B73A-4559-B196-86BBC14C3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37F2F65-3A6D-4B3A-9C48-790379927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030355-F704-41BB-BBFF-531D3FA67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CF4E-BD8C-4A08-91CF-606CDCD7E51D}" type="datetimeFigureOut">
              <a:rPr lang="es-ES" smtClean="0"/>
              <a:t>22/06/2023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DBB374-5780-4DEC-93F7-A4F976254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CA19EC7-0E55-41C4-9E6D-D3738B7A0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F5A-667C-4884-A259-86F0F1D57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0078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D501E2-0EEB-43EC-AF09-34F152FC6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BDC152C-2048-4F48-B856-2FD3AF6137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36D365-46AE-4AE3-966E-6C38FC016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58A097-D95F-4854-B5F6-00E0EEB99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CF4E-BD8C-4A08-91CF-606CDCD7E51D}" type="datetimeFigureOut">
              <a:rPr lang="es-ES" smtClean="0"/>
              <a:t>22/06/2023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F9393D-C57F-4E65-8800-92E7BB158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4F05F63-E37A-4D37-ACC3-F04C36C07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F5A-667C-4884-A259-86F0F1D57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8901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120EF7D-85B2-4C86-8892-86BB499E6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E6B218-1C26-4956-A031-696413D8E1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1423FA-B562-479C-9152-7BABFCB90C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9CF4E-BD8C-4A08-91CF-606CDCD7E51D}" type="datetimeFigureOut">
              <a:rPr lang="es-ES" smtClean="0"/>
              <a:t>22/06/2023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E813C1-025E-4702-AAD0-1E9A549883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4AC15E-B38A-4216-BA8E-52979E65D9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40F5A-667C-4884-A259-86F0F1D57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9002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cac.cat/arees/llengua/drets-linguistics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1D6076-57F2-4281-89CC-41A72DAE63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40" y="409131"/>
            <a:ext cx="9144000" cy="2387600"/>
          </a:xfrm>
        </p:spPr>
        <p:txBody>
          <a:bodyPr>
            <a:normAutofit/>
          </a:bodyPr>
          <a:lstStyle/>
          <a:p>
            <a:r>
              <a:rPr lang="ca-E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</a:t>
            </a:r>
            <a:r>
              <a:rPr lang="ca-E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e-justicia.cat</a:t>
            </a:r>
            <a:r>
              <a:rPr lang="ca-E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’: Nova funció per  </a:t>
            </a:r>
            <a:r>
              <a:rPr lang="ca-E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demanar que les notificacions es rebin en català</a:t>
            </a:r>
            <a:endParaRPr lang="es-ES" sz="36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B4CB0E7-0F64-4ED3-B368-41CD64B604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87035"/>
            <a:ext cx="1561905" cy="16000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16F87E1-AB8A-4CB8-9B5B-87ADC75505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910" y="4332582"/>
            <a:ext cx="2717154" cy="1044332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7CE22ECE-8DC0-4568-BBBA-EDFE913EAB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1070" y="4346912"/>
            <a:ext cx="2717155" cy="1030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31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24520D4B-B677-4D65-A97F-CE915FA65727}"/>
              </a:ext>
            </a:extLst>
          </p:cNvPr>
          <p:cNvSpPr txBox="1"/>
          <p:nvPr/>
        </p:nvSpPr>
        <p:spPr>
          <a:xfrm>
            <a:off x="419608" y="844296"/>
            <a:ext cx="11003280" cy="4673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580" algn="ctr">
              <a:lnSpc>
                <a:spcPct val="107000"/>
              </a:lnSpc>
              <a:spcAft>
                <a:spcPts val="800"/>
              </a:spcAft>
            </a:pPr>
            <a:r>
              <a:rPr lang="ca-E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L’aplicació de tramitació ‘</a:t>
            </a:r>
            <a:r>
              <a:rPr lang="ca-E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e-justicia.cat</a:t>
            </a:r>
            <a:r>
              <a:rPr lang="ca-E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incorpora una nova funció que permet </a:t>
            </a:r>
            <a:r>
              <a:rPr lang="ca-E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demanar que les notificacions es rebin en català</a:t>
            </a:r>
            <a:r>
              <a:rPr lang="ca-E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Aquesta informació lingüística queda incorporada de forma visible a l’expedient i es facilita, així, als òrgans judicials la detecció de la llengua en què han d’emetre les notificacions. </a:t>
            </a:r>
            <a:endParaRPr lang="es-E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550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73698B4-C970-45AC-8A26-E252FE12612C}"/>
              </a:ext>
            </a:extLst>
          </p:cNvPr>
          <p:cNvSpPr txBox="1"/>
          <p:nvPr/>
        </p:nvSpPr>
        <p:spPr>
          <a:xfrm>
            <a:off x="1148080" y="518615"/>
            <a:ext cx="1054608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a-E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parts del procediment</a:t>
            </a:r>
            <a:r>
              <a:rPr lang="ca-E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són les que poden seleccionar “català” en l’opció “idioma de notificació”: </a:t>
            </a:r>
            <a:endParaRPr lang="es-ES" sz="28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1E8FF2B-BC71-4C23-BE57-0FC20BD47B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080" y="1903208"/>
            <a:ext cx="5598160" cy="4050375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75BF006D-17ED-42DC-B325-C228B9009AA3}"/>
              </a:ext>
            </a:extLst>
          </p:cNvPr>
          <p:cNvSpPr txBox="1"/>
          <p:nvPr/>
        </p:nvSpPr>
        <p:spPr>
          <a:xfrm>
            <a:off x="6982691" y="1903208"/>
            <a:ext cx="425704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4988">
              <a:spcBef>
                <a:spcPts val="3600"/>
              </a:spcBef>
              <a:spcAft>
                <a:spcPts val="1800"/>
              </a:spcAft>
              <a:tabLst>
                <a:tab pos="520700" algn="l"/>
              </a:tabLst>
            </a:pPr>
            <a:r>
              <a:rPr lang="ca-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més, es recomana que acompanyin l’escrit amb un altressí que sol·liciti que les notificacions es facin en llengua catalana. Disposeu de models d’altressí a la web del Consell de l’Advocacia Catalana:</a:t>
            </a:r>
            <a:br>
              <a:rPr lang="ca-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a-ES" sz="2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https://www.cicac.cat/arees/llengua/drets-linguistics</a:t>
            </a:r>
            <a:r>
              <a:rPr lang="ca-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s-E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348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104D7790-46A0-4D57-A81B-6BE6DC1129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162576"/>
            <a:ext cx="4659630" cy="6532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524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140</Words>
  <Application>Microsoft Office PowerPoint</Application>
  <PresentationFormat>Panorámica</PresentationFormat>
  <Paragraphs>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‘e-justicia.cat’: Nova funció per  demanar que les notificacions es rebin en català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‘e-justicia.cat’: Nova funció per  demanar que les notificacions es rebin en català</dc:title>
  <dc:creator>Angeles Montoya</dc:creator>
  <cp:lastModifiedBy>anna arnall</cp:lastModifiedBy>
  <cp:revision>6</cp:revision>
  <dcterms:created xsi:type="dcterms:W3CDTF">2021-03-04T08:58:53Z</dcterms:created>
  <dcterms:modified xsi:type="dcterms:W3CDTF">2023-06-22T16:12:02Z</dcterms:modified>
</cp:coreProperties>
</file>